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13" d="100"/>
          <a:sy n="113" d="100"/>
        </p:scale>
        <p:origin x="-153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8752A-DE70-0E4C-8452-14867C080667}" type="datetimeFigureOut">
              <a:rPr lang="en-US" smtClean="0"/>
              <a:t>11/12/12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3C4D7-DA22-084D-813D-DBAB2EF611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7824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8752A-DE70-0E4C-8452-14867C080667}" type="datetimeFigureOut">
              <a:rPr lang="en-US" smtClean="0"/>
              <a:t>11/12/12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3C4D7-DA22-084D-813D-DBAB2EF611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0040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8752A-DE70-0E4C-8452-14867C080667}" type="datetimeFigureOut">
              <a:rPr lang="en-US" smtClean="0"/>
              <a:t>11/12/12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3C4D7-DA22-084D-813D-DBAB2EF611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568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8752A-DE70-0E4C-8452-14867C080667}" type="datetimeFigureOut">
              <a:rPr lang="en-US" smtClean="0"/>
              <a:t>11/12/12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3C4D7-DA22-084D-813D-DBAB2EF611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2559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8752A-DE70-0E4C-8452-14867C080667}" type="datetimeFigureOut">
              <a:rPr lang="en-US" smtClean="0"/>
              <a:t>11/12/12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3C4D7-DA22-084D-813D-DBAB2EF611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8224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8752A-DE70-0E4C-8452-14867C080667}" type="datetimeFigureOut">
              <a:rPr lang="en-US" smtClean="0"/>
              <a:t>11/12/12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3C4D7-DA22-084D-813D-DBAB2EF611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590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8752A-DE70-0E4C-8452-14867C080667}" type="datetimeFigureOut">
              <a:rPr lang="en-US" smtClean="0"/>
              <a:t>11/12/12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3C4D7-DA22-084D-813D-DBAB2EF611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8875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8752A-DE70-0E4C-8452-14867C080667}" type="datetimeFigureOut">
              <a:rPr lang="en-US" smtClean="0"/>
              <a:t>11/12/12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3C4D7-DA22-084D-813D-DBAB2EF611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9708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8752A-DE70-0E4C-8452-14867C080667}" type="datetimeFigureOut">
              <a:rPr lang="en-US" smtClean="0"/>
              <a:t>11/12/12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3C4D7-DA22-084D-813D-DBAB2EF611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1982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8752A-DE70-0E4C-8452-14867C080667}" type="datetimeFigureOut">
              <a:rPr lang="en-US" smtClean="0"/>
              <a:t>11/12/12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3C4D7-DA22-084D-813D-DBAB2EF611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8165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8752A-DE70-0E4C-8452-14867C080667}" type="datetimeFigureOut">
              <a:rPr lang="en-US" smtClean="0"/>
              <a:t>11/12/12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3C4D7-DA22-084D-813D-DBAB2EF611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9088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58752A-DE70-0E4C-8452-14867C080667}" type="datetimeFigureOut">
              <a:rPr lang="en-US" smtClean="0"/>
              <a:t>11/12/12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83C4D7-DA22-084D-813D-DBAB2EF611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4497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4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Group 66"/>
          <p:cNvGrpSpPr>
            <a:grpSpLocks noChangeAspect="1"/>
          </p:cNvGrpSpPr>
          <p:nvPr/>
        </p:nvGrpSpPr>
        <p:grpSpPr>
          <a:xfrm>
            <a:off x="202470" y="1141396"/>
            <a:ext cx="3657019" cy="4697552"/>
            <a:chOff x="562106" y="1942080"/>
            <a:chExt cx="3422388" cy="4396161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62106" y="1942080"/>
              <a:ext cx="3422388" cy="4396161"/>
            </a:xfrm>
            <a:prstGeom prst="rect">
              <a:avLst/>
            </a:prstGeom>
          </p:spPr>
        </p:pic>
        <p:sp>
          <p:nvSpPr>
            <p:cNvPr id="7" name="Rectangle 6"/>
            <p:cNvSpPr/>
            <p:nvPr/>
          </p:nvSpPr>
          <p:spPr>
            <a:xfrm>
              <a:off x="2315151" y="2236366"/>
              <a:ext cx="1575423" cy="4023360"/>
            </a:xfrm>
            <a:prstGeom prst="rect">
              <a:avLst/>
            </a:prstGeom>
            <a:noFill/>
            <a:ln w="76200" cmpd="sng"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843081" y="2017911"/>
              <a:ext cx="1033272" cy="2589676"/>
            </a:xfrm>
            <a:prstGeom prst="rect">
              <a:avLst/>
            </a:prstGeom>
            <a:noFill/>
            <a:ln w="76200" cmpd="sng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764459" y="2019285"/>
              <a:ext cx="719270" cy="1307168"/>
            </a:xfrm>
            <a:prstGeom prst="rect">
              <a:avLst/>
            </a:prstGeom>
            <a:noFill/>
            <a:ln w="76200" cmpd="sng">
              <a:solidFill>
                <a:srgbClr val="660066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265268" y="2025591"/>
              <a:ext cx="719270" cy="1307168"/>
            </a:xfrm>
            <a:prstGeom prst="rect">
              <a:avLst/>
            </a:prstGeom>
            <a:noFill/>
            <a:ln w="76200" cmpd="sng">
              <a:solidFill>
                <a:srgbClr val="660066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7" name="Picture 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5118" y="885445"/>
            <a:ext cx="1179576" cy="1520342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noFill/>
            <a:miter lim="800000"/>
          </a:ln>
          <a:effectLst/>
          <a:scene3d>
            <a:camera prst="perspectiveRelaxed">
              <a:rot lat="1830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3006" y="1608775"/>
            <a:ext cx="2011680" cy="2592832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noFill/>
            <a:miter lim="800000"/>
          </a:ln>
          <a:effectLst/>
          <a:scene3d>
            <a:camera prst="perspectiveRelaxed">
              <a:rot lat="1830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87452" y="2702907"/>
            <a:ext cx="3429000" cy="4390640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noFill/>
            <a:miter lim="800000"/>
          </a:ln>
          <a:effectLst/>
          <a:scene3d>
            <a:camera prst="perspectiveRelaxed">
              <a:rot lat="1830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  <p:cxnSp>
        <p:nvCxnSpPr>
          <p:cNvPr id="31" name="Straight Connector 30"/>
          <p:cNvCxnSpPr/>
          <p:nvPr/>
        </p:nvCxnSpPr>
        <p:spPr>
          <a:xfrm flipH="1">
            <a:off x="5520566" y="1235462"/>
            <a:ext cx="834552" cy="2595982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H="1">
            <a:off x="5040206" y="2100790"/>
            <a:ext cx="1314912" cy="4231799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7534694" y="2100790"/>
            <a:ext cx="1405258" cy="4220561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7523455" y="1246700"/>
            <a:ext cx="976764" cy="2539792"/>
          </a:xfrm>
          <a:prstGeom prst="line">
            <a:avLst/>
          </a:prstGeom>
          <a:ln>
            <a:solidFill>
              <a:schemeClr val="tx1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4" name="TextBox 63"/>
          <p:cNvSpPr txBox="1"/>
          <p:nvPr/>
        </p:nvSpPr>
        <p:spPr>
          <a:xfrm>
            <a:off x="540561" y="394788"/>
            <a:ext cx="29636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Labeled Image</a:t>
            </a:r>
            <a:endParaRPr lang="en-US" sz="3600" b="1" dirty="0"/>
          </a:p>
        </p:txBody>
      </p:sp>
      <p:sp>
        <p:nvSpPr>
          <p:cNvPr id="66" name="TextBox 65"/>
          <p:cNvSpPr txBox="1"/>
          <p:nvPr/>
        </p:nvSpPr>
        <p:spPr>
          <a:xfrm>
            <a:off x="5400175" y="417264"/>
            <a:ext cx="30599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Image Pyramid</a:t>
            </a:r>
            <a:endParaRPr lang="en-US" sz="3600" b="1" dirty="0"/>
          </a:p>
        </p:txBody>
      </p:sp>
      <p:sp>
        <p:nvSpPr>
          <p:cNvPr id="68" name="Right Arrow 67"/>
          <p:cNvSpPr/>
          <p:nvPr/>
        </p:nvSpPr>
        <p:spPr>
          <a:xfrm>
            <a:off x="4169518" y="2978075"/>
            <a:ext cx="1022712" cy="640567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8448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4</Words>
  <Application>Microsoft Macintosh PowerPoint</Application>
  <PresentationFormat>On-screen Show (4:3)</PresentationFormat>
  <Paragraphs>2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>Carnegie Mellon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Shervin Javdani</dc:creator>
  <cp:lastModifiedBy>Shervin Javdani</cp:lastModifiedBy>
  <cp:revision>5</cp:revision>
  <dcterms:created xsi:type="dcterms:W3CDTF">2012-11-13T02:29:32Z</dcterms:created>
  <dcterms:modified xsi:type="dcterms:W3CDTF">2012-11-13T03:06:39Z</dcterms:modified>
</cp:coreProperties>
</file>

<file path=docProps/thumbnail.jpeg>
</file>